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6" r:id="rId15"/>
    <p:sldId id="277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7669EF98-3D6D-4DE0-95DC-FD7EB5DF9AEA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76"/>
            <p14:sldId id="277"/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1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1169-6BFC-41DC-A298-10EB4F6A7908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3C671-0D2D-4A4C-9EED-03EB0FCC5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28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1169-6BFC-41DC-A298-10EB4F6A7908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3C671-0D2D-4A4C-9EED-03EB0FCC5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313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1169-6BFC-41DC-A298-10EB4F6A7908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3C671-0D2D-4A4C-9EED-03EB0FCC5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505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1169-6BFC-41DC-A298-10EB4F6A7908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3C671-0D2D-4A4C-9EED-03EB0FCC5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874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1169-6BFC-41DC-A298-10EB4F6A7908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3C671-0D2D-4A4C-9EED-03EB0FCC5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768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1169-6BFC-41DC-A298-10EB4F6A7908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3C671-0D2D-4A4C-9EED-03EB0FCC5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68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1169-6BFC-41DC-A298-10EB4F6A7908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3C671-0D2D-4A4C-9EED-03EB0FCC5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907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1169-6BFC-41DC-A298-10EB4F6A7908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3C671-0D2D-4A4C-9EED-03EB0FCC5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340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1169-6BFC-41DC-A298-10EB4F6A7908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3C671-0D2D-4A4C-9EED-03EB0FCC5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519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1169-6BFC-41DC-A298-10EB4F6A7908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3C671-0D2D-4A4C-9EED-03EB0FCC5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596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31169-6BFC-41DC-A298-10EB4F6A7908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3C671-0D2D-4A4C-9EED-03EB0FCC5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734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31169-6BFC-41DC-A298-10EB4F6A7908}" type="datetimeFigureOut">
              <a:rPr lang="en-US" smtClean="0"/>
              <a:t>12/16/2022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3C671-0D2D-4A4C-9EED-03EB0FCC5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44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794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66" y="500428"/>
            <a:ext cx="10666667" cy="5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0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53" y="0"/>
            <a:ext cx="10704762" cy="5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325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37" y="88265"/>
            <a:ext cx="10666667" cy="492380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021" y="3328949"/>
            <a:ext cx="9161905" cy="2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03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238" y="879428"/>
            <a:ext cx="10009524" cy="5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174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895" y="2638638"/>
            <a:ext cx="10361905" cy="340952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681" y="451180"/>
            <a:ext cx="2152381" cy="17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41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809" y="386143"/>
            <a:ext cx="8552381" cy="608571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581" y="3125103"/>
            <a:ext cx="5352381" cy="17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98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571" y="1529000"/>
            <a:ext cx="5742857" cy="3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765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286" y="200428"/>
            <a:ext cx="8371428" cy="64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51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190" y="1167095"/>
            <a:ext cx="8447619" cy="4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06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557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809" y="1467095"/>
            <a:ext cx="7152381" cy="3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604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72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05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83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333" y="490905"/>
            <a:ext cx="9733333" cy="5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60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031" y="0"/>
            <a:ext cx="102359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5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046" y="0"/>
            <a:ext cx="78539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4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828" y="-681037"/>
            <a:ext cx="9918082" cy="6858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828" y="5913518"/>
            <a:ext cx="9632812" cy="103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522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90" y="124238"/>
            <a:ext cx="10847619" cy="66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84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524" y="229000"/>
            <a:ext cx="9580952" cy="6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45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66" y="467095"/>
            <a:ext cx="10666667" cy="5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275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1323</TotalTime>
  <Words>0</Words>
  <Application>Microsoft Office PowerPoint</Application>
  <PresentationFormat>寬螢幕</PresentationFormat>
  <Paragraphs>0</Paragraphs>
  <Slides>22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22</vt:i4>
      </vt:variant>
    </vt:vector>
  </HeadingPairs>
  <TitlesOfParts>
    <vt:vector size="27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CAA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ZZC</dc:creator>
  <cp:lastModifiedBy>ZZC</cp:lastModifiedBy>
  <cp:revision>13</cp:revision>
  <dcterms:created xsi:type="dcterms:W3CDTF">2022-12-16T03:54:23Z</dcterms:created>
  <dcterms:modified xsi:type="dcterms:W3CDTF">2022-12-17T01:58:05Z</dcterms:modified>
</cp:coreProperties>
</file>